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5216-6C9E-43CF-9907-D74AE069551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2C0-6E1D-4A9B-809D-402753DA7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5216-6C9E-43CF-9907-D74AE069551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2C0-6E1D-4A9B-809D-402753DA7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7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5216-6C9E-43CF-9907-D74AE069551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2C0-6E1D-4A9B-809D-402753DA7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8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5216-6C9E-43CF-9907-D74AE069551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2C0-6E1D-4A9B-809D-402753DA7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8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5216-6C9E-43CF-9907-D74AE069551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2C0-6E1D-4A9B-809D-402753DA7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5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5216-6C9E-43CF-9907-D74AE069551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2C0-6E1D-4A9B-809D-402753DA7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7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5216-6C9E-43CF-9907-D74AE069551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2C0-6E1D-4A9B-809D-402753DA7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8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5216-6C9E-43CF-9907-D74AE069551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2C0-6E1D-4A9B-809D-402753DA7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1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5216-6C9E-43CF-9907-D74AE069551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2C0-6E1D-4A9B-809D-402753DA7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8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5216-6C9E-43CF-9907-D74AE069551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2C0-6E1D-4A9B-809D-402753DA7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5216-6C9E-43CF-9907-D74AE069551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2C0-6E1D-4A9B-809D-402753DA7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3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75216-6C9E-43CF-9907-D74AE069551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6F2C0-6E1D-4A9B-809D-402753DA7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9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" y="1000251"/>
            <a:ext cx="10332720" cy="47734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474" y="4358694"/>
            <a:ext cx="4396794" cy="1672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40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Linda Dickerson Hartsock</dc:creator>
  <cp:lastModifiedBy>Linda Dickerson Hartsock</cp:lastModifiedBy>
  <cp:revision>1</cp:revision>
  <dcterms:created xsi:type="dcterms:W3CDTF">2019-09-16T12:41:48Z</dcterms:created>
  <dcterms:modified xsi:type="dcterms:W3CDTF">2019-09-16T12:43:38Z</dcterms:modified>
</cp:coreProperties>
</file>